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18" r:id="rId3"/>
    <p:sldId id="274" r:id="rId4"/>
    <p:sldId id="309" r:id="rId5"/>
    <p:sldId id="313" r:id="rId6"/>
    <p:sldId id="277" r:id="rId7"/>
    <p:sldId id="278" r:id="rId8"/>
    <p:sldId id="314" r:id="rId9"/>
    <p:sldId id="310" r:id="rId10"/>
    <p:sldId id="296" r:id="rId11"/>
    <p:sldId id="311" r:id="rId12"/>
    <p:sldId id="312" r:id="rId13"/>
    <p:sldId id="328" r:id="rId14"/>
    <p:sldId id="307" r:id="rId15"/>
    <p:sldId id="308" r:id="rId16"/>
    <p:sldId id="282" r:id="rId17"/>
    <p:sldId id="317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693E71-73F8-4025-AC56-5326DD50E9AC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C169ED-CEF8-44F5-AEF6-CE41BC86977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423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1741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33F9C9-1ABE-4B09-8EFD-30B7C04D6EF6}" type="slidenum">
              <a:rPr lang="uk-UA" altLang="uk-UA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uk-UA" altLang="uk-UA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5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BA8D1-1786-47B4-B360-647D65D16DE0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1EF33-B4C0-4FAA-A9DA-1B68EFBD06C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451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5F709-9524-46BE-9D17-0ACD5C4B373B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9E803-3E9E-49C3-89D8-88A1E43DAF7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32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68CC-2113-41D4-AD41-F36ED3A3C931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AD1D-9677-4523-A0A5-B6769E05F1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2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uk-UA" sz="80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D701-0D76-44B8-9FFD-78E55E6D2C8B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25F0-B23C-4E0B-BF9D-FE06379CAE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7232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9F35-C2D0-40AC-B129-7C3CD53A3AB5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BD28-6A03-4900-935B-D090D74A32C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790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uk-UA" sz="8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D15DE-CBD6-44B8-B877-AB0167AAA0DD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A392-03B9-4374-BCCA-60B3F1A6C4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231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2E93-CE97-48E4-BB62-9F685EE38BAB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2C24-44E8-4083-9549-0647A4B0148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594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A6B5-9A5F-42AB-9773-C9685F12BF36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14D2-186E-470D-B951-667B592710D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8660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4D3E6-E87A-4086-8408-B9A4FFF6F58C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F231-EF3A-46F6-AA54-E55484226AD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08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9AE3-13C0-4C18-9DD1-774883FA37CF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6733-1306-44A2-8543-A19906F2060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50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2D4D-C1D5-4634-99FC-C7A196CB9684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BC3DD-7AB0-42C0-BC0D-45ACE586F52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54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0015-EE34-40C7-81C3-0C1149279150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A77D-CB7A-456F-A207-E9975872C70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099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806D-26DE-45FC-ABDF-CE6109706EBE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D400-FF50-43AA-96C1-6FA8CCDE3C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841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59B3E-F04D-4A3E-92E7-A43AE0E3F3CE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433F6-2C9D-4FEB-AA74-6A7140C4B79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25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6F990-862D-4517-A22E-4381A7006349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74DE-D6E8-4444-92CC-2BB031309E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80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A514C-83D9-4D61-97AA-A38789F68970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098D-DFB8-45FC-84F4-CC4FFA07D5B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571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67049-B982-4E39-8A04-D608CEEA88B3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60C9-2742-4404-ACBE-822F75545F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24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3" name="Rectangle 8"/>
            <p:cNvGrpSpPr>
              <a:grpSpLocks/>
            </p:cNvGrpSpPr>
            <p:nvPr/>
          </p:nvGrpSpPr>
          <p:grpSpPr bwMode="auto">
            <a:xfrm>
              <a:off x="609732" y="609582"/>
              <a:ext cx="10985376" cy="5651336"/>
              <a:chOff x="609600" y="609600"/>
              <a:chExt cx="10985500" cy="5651500"/>
            </a:xfrm>
          </p:grpSpPr>
          <p:pic>
            <p:nvPicPr>
              <p:cNvPr id="1036" name="Rectangle 8"/>
              <p:cNvPicPr>
                <a:picLocks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609600"/>
                <a:ext cx="10985500" cy="565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7" name="Text Box 10"/>
              <p:cNvSpPr txBox="1">
                <a:spLocks noChangeArrowheads="1"/>
              </p:cNvSpPr>
              <p:nvPr/>
            </p:nvSpPr>
            <p:spPr bwMode="auto">
              <a:xfrm>
                <a:off x="608013" y="609600"/>
                <a:ext cx="10972800" cy="563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defRPr/>
                </a:pPr>
                <a:endParaRPr lang="uk-UA" altLang="uk-UA"/>
              </a:p>
            </p:txBody>
          </p:sp>
        </p:grpSp>
        <p:pic>
          <p:nvPicPr>
            <p:cNvPr id="1034" name="Picture 9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0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6F0D97D-83DA-40B0-B46D-78C120487123}" type="datetimeFigureOut">
              <a:rPr lang="uk-UA"/>
              <a:pPr>
                <a:defRPr/>
              </a:pPr>
              <a:t>25.06.2020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A813BA3-27AA-46A8-A911-FB84075BE0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3991" r:id="rId7"/>
    <p:sldLayoutId id="2147484001" r:id="rId8"/>
    <p:sldLayoutId id="2147483992" r:id="rId9"/>
    <p:sldLayoutId id="2147483993" r:id="rId10"/>
    <p:sldLayoutId id="2147484002" r:id="rId11"/>
    <p:sldLayoutId id="2147484003" r:id="rId12"/>
    <p:sldLayoutId id="2147483994" r:id="rId13"/>
    <p:sldLayoutId id="2147484004" r:id="rId14"/>
    <p:sldLayoutId id="2147484005" r:id="rId15"/>
    <p:sldLayoutId id="2147484006" r:id="rId16"/>
    <p:sldLayoutId id="214748400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2257425" y="2117725"/>
            <a:ext cx="7694613" cy="2605088"/>
          </a:xfrm>
        </p:spPr>
        <p:txBody>
          <a:bodyPr/>
          <a:lstStyle/>
          <a:p>
            <a:pPr eaLnBrk="1" hangingPunct="1"/>
            <a:r>
              <a:rPr lang="ru-RU" altLang="uk-UA" sz="4000" b="1" i="1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altLang="uk-UA" sz="4000" b="1" i="1" dirty="0" err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</a:t>
            </a:r>
            <a:r>
              <a:rPr lang="ru-RU" altLang="uk-UA" sz="4000" b="1" i="1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4000" b="1" i="1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4000" b="1" i="1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4000" b="1" i="1" dirty="0" err="1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uk-UA" sz="4000" b="1" i="1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4000" b="1" i="1" dirty="0" err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altLang="uk-UA" sz="4000" b="1" i="1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4000" b="1" i="1" dirty="0" err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студентських</a:t>
            </a:r>
            <a:r>
              <a:rPr lang="ru-RU" altLang="uk-UA" sz="4000" b="1" i="1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4000" b="1" i="1" dirty="0" err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</a:t>
            </a:r>
            <a:r>
              <a:rPr lang="ru-RU" altLang="uk-UA" sz="4000" b="1" i="1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br>
              <a:rPr lang="ru-RU" altLang="uk-UA" sz="4000" b="1" i="1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4000" b="1" i="1" dirty="0" err="1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конкурсів</a:t>
            </a:r>
            <a:r>
              <a:rPr lang="ru-RU" altLang="uk-UA" sz="4000" b="1" i="1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4000" b="1" i="1" dirty="0" err="1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студентських</a:t>
            </a:r>
            <a:r>
              <a:rPr lang="ru-RU" altLang="uk-UA" sz="4000" b="1" i="1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4000" b="1" i="1" dirty="0" err="1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altLang="uk-UA" sz="4000" b="1" i="1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4000" b="1" i="1" dirty="0" err="1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altLang="uk-UA" sz="4000" b="1" i="1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у 20</a:t>
            </a:r>
            <a:r>
              <a:rPr lang="en-US" altLang="uk-UA" sz="4000" b="1" i="1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19/2020</a:t>
            </a:r>
            <a:r>
              <a:rPr lang="uk-UA" altLang="uk-UA" sz="4000" b="1" i="1" dirty="0" err="1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altLang="uk-UA" sz="4000" b="1" i="1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387" name="Заголовок 1"/>
          <p:cNvSpPr txBox="1">
            <a:spLocks/>
          </p:cNvSpPr>
          <p:nvPr/>
        </p:nvSpPr>
        <p:spPr bwMode="auto">
          <a:xfrm>
            <a:off x="1128713" y="-100013"/>
            <a:ext cx="9934575" cy="147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uk-UA" altLang="uk-U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педагогічний університет </a:t>
            </a:r>
          </a:p>
          <a:p>
            <a:pPr algn="ctr" eaLnBrk="1" hangingPunct="1">
              <a:lnSpc>
                <a:spcPct val="90000"/>
              </a:lnSpc>
            </a:pPr>
            <a:r>
              <a:rPr lang="uk-UA" altLang="uk-U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 М.П. Драгоманова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 у Всеукраїнському конкурсі студентських наукових робіт</a:t>
            </a:r>
            <a:endParaRPr lang="uk-UA" alt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23963" y="2565400"/>
            <a:ext cx="5992812" cy="3482975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Коваль Юлія Олександрівна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(за наукову роботу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Конкурс зі спеціальності «Дошкільна освіти» – студентка Факультету педагогіки і психології.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kern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kern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Волощенко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Наталія Олександрівна,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kern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059" y="2424771"/>
            <a:ext cx="3093376" cy="376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 у Всеукраїнському конкурсі студентських наукових робіт</a:t>
            </a:r>
            <a:endParaRPr lang="uk-UA" alt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86375" y="2565400"/>
            <a:ext cx="5992813" cy="3482975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Микола Петрович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(за наукову роботу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чисел в ряди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Остроградського-Серпінського-Пірса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ряди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Енгеля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Конкурс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«Математика та статистика.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математика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студент Фізико-математичного факультету.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kern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kern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Працьовитий Микола Вікторович,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фізико-математичних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Фізико-математичного факультету.</a:t>
            </a:r>
            <a:endParaRPr lang="uk-UA" kern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Объект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362200"/>
            <a:ext cx="304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 у Всеукраїнському конкурсі студентських наукових робіт</a:t>
            </a:r>
            <a:endParaRPr lang="uk-UA" alt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1450" y="2603500"/>
            <a:ext cx="5992813" cy="3482975"/>
          </a:xfrm>
        </p:spPr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Чевельча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Тетяна Романівна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(за наукову роботу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медіавпливу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Конкурс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студентка Факультету психології.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kern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kern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Лупійко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Василівна,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доцент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психології.</a:t>
            </a:r>
            <a:endParaRPr lang="uk-UA" kern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826" name="Рисунок 1"/>
          <p:cNvPicPr>
            <a:picLocks noChangeAspect="1" noChangeArrowheads="1"/>
          </p:cNvPicPr>
          <p:nvPr/>
        </p:nvPicPr>
        <p:blipFill rotWithShape="1">
          <a:blip r:embed="rId2"/>
          <a:srcRect l="22450" t="8590" r="10349"/>
          <a:stretch/>
        </p:blipFill>
        <p:spPr bwMode="auto">
          <a:xfrm>
            <a:off x="7918516" y="2463922"/>
            <a:ext cx="2073897" cy="376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 у Всеукраїнському конкурсі студентських наукових робіт</a:t>
            </a:r>
            <a:endParaRPr lang="uk-UA" alt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1288" y="2565400"/>
            <a:ext cx="5992812" cy="3482975"/>
          </a:xfrm>
        </p:spPr>
        <p:txBody>
          <a:bodyPr rtlCol="0">
            <a:normAutofit fontScale="850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Рихлюк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Віталіївна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 роботу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префектів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адміністративно-територіальної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статус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студентка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політології та права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Політологія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kern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kern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Остапенко Марина Анатоліївна,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політології та права.</a:t>
            </a:r>
            <a:endParaRPr lang="uk-UA" kern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8" name="Рисунок 1"/>
          <p:cNvPicPr>
            <a:picLocks noChangeAspect="1" noChangeArrowheads="1"/>
          </p:cNvPicPr>
          <p:nvPr/>
        </p:nvPicPr>
        <p:blipFill rotWithShape="1">
          <a:blip r:embed="rId2"/>
          <a:srcRect l="3123" t="21385" r="16516"/>
          <a:stretch/>
        </p:blipFill>
        <p:spPr bwMode="auto">
          <a:xfrm>
            <a:off x="1425457" y="2473767"/>
            <a:ext cx="3796142" cy="370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9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44525" y="477838"/>
            <a:ext cx="10902950" cy="1666875"/>
          </a:xfrm>
        </p:spPr>
        <p:txBody>
          <a:bodyPr/>
          <a:lstStyle/>
          <a:p>
            <a:pPr eaLnBrk="1" hangingPunct="1"/>
            <a:r>
              <a:rPr lang="uk-UA" altLang="ru-RU" sz="3200" b="1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Міжнародного мовно-літературного конкурсу учнівської та студентської молоді імені Тараса Шевченка</a:t>
            </a:r>
            <a:r>
              <a:rPr lang="ru-RU" altLang="ru-RU" sz="3200" b="1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виборили третє місце:</a:t>
            </a:r>
            <a:endParaRPr lang="uk-UA" altLang="uk-UA" sz="3200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-1644" t="10790" r="1"/>
          <a:stretch/>
        </p:blipFill>
        <p:spPr bwMode="auto">
          <a:xfrm>
            <a:off x="6985262" y="2535809"/>
            <a:ext cx="3299381" cy="3638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992188" y="2535238"/>
            <a:ext cx="5992812" cy="348297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Жмуд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Юріївна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студентка Факультету української філології та літературної творчості імені Андрія Малишка.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kern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kern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Ліпницька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Інна Миколаївна,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кандидат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української філології та літературної творчості імені Андрія Малишка.</a:t>
            </a:r>
            <a:endParaRPr lang="uk-UA" kern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44525" y="477838"/>
            <a:ext cx="10902950" cy="1666875"/>
          </a:xfrm>
        </p:spPr>
        <p:txBody>
          <a:bodyPr/>
          <a:lstStyle/>
          <a:p>
            <a:pPr eaLnBrk="1" hangingPunct="1"/>
            <a:r>
              <a:rPr lang="uk-UA" altLang="ru-RU" sz="3200" b="1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Міжнародного мовно-літературного конкурсу учнівської та студентської молоді імені Тараса Шевченка</a:t>
            </a:r>
            <a:r>
              <a:rPr lang="ru-RU" altLang="ru-RU" sz="3200" b="1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виборили третє місце:</a:t>
            </a:r>
            <a:endParaRPr lang="uk-UA" altLang="uk-UA" sz="3200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240338" y="2530475"/>
            <a:ext cx="5992812" cy="348297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Василенко Людмила Вікторівна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–студентка Факультету української філології та літературної творчості імені Андрія Малишка.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kern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kern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Савченко Ірина Віталіївна,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української філології та літературної творчості імені Андрія Малишка.</a:t>
            </a:r>
            <a:endParaRPr lang="uk-UA" kern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278" y="2530457"/>
            <a:ext cx="3415873" cy="3599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295400" y="785813"/>
            <a:ext cx="9601200" cy="1303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студентів-</a:t>
            </a:r>
            <a:r>
              <a:rPr lang="uk-UA" altLang="uk-UA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драгоманівців</a:t>
            </a:r>
            <a:r>
              <a:rPr lang="uk-UA" alt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стали переможцями загальнодержавного конкурсу студентських наукових робіт у 2019-2020 </a:t>
            </a:r>
            <a:r>
              <a:rPr lang="uk-UA" altLang="uk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alt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723" name="Объект 3"/>
          <p:cNvSpPr>
            <a:spLocks noGrp="1" noChangeArrowheads="1"/>
          </p:cNvSpPr>
          <p:nvPr>
            <p:ph sz="half" idx="1"/>
          </p:nvPr>
        </p:nvSpPr>
        <p:spPr>
          <a:xfrm>
            <a:off x="1295400" y="2606606"/>
            <a:ext cx="10448925" cy="3237603"/>
          </a:xfrm>
        </p:spPr>
        <p:txBody>
          <a:bodyPr/>
          <a:lstStyle/>
          <a:p>
            <a:pPr marL="0" indent="0"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І місце – 3 особи.</a:t>
            </a:r>
          </a:p>
          <a:p>
            <a:pPr marL="0" indent="0"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ІІ місце – 4 особи.</a:t>
            </a:r>
          </a:p>
          <a:p>
            <a:pPr marL="0" indent="0"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ІІІ місце – </a:t>
            </a: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осіб.</a:t>
            </a:r>
          </a:p>
          <a:p>
            <a:pPr marL="0" indent="0"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endParaRPr lang="uk-UA" alt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uk-UA" alt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кількість переможців  - </a:t>
            </a:r>
            <a:r>
              <a:rPr lang="uk-UA" alt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uk-UA" alt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295400" y="785813"/>
            <a:ext cx="9601200" cy="1303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за факультетами студентів, які стали переможцями загальнодержавного конкурсу студентських наукових робіт у 2019-2020 </a:t>
            </a:r>
            <a:r>
              <a:rPr lang="uk-UA" altLang="uk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alt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723" name="Объект 3"/>
          <p:cNvSpPr>
            <a:spLocks noGrp="1" noChangeArrowheads="1"/>
          </p:cNvSpPr>
          <p:nvPr>
            <p:ph sz="half" idx="1"/>
          </p:nvPr>
        </p:nvSpPr>
        <p:spPr>
          <a:xfrm>
            <a:off x="1295400" y="2606606"/>
            <a:ext cx="10448925" cy="3237603"/>
          </a:xfrm>
        </p:spPr>
        <p:txBody>
          <a:bodyPr/>
          <a:lstStyle/>
          <a:p>
            <a:pPr marL="0" indent="0"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64987"/>
              </p:ext>
            </p:extLst>
          </p:nvPr>
        </p:nvGraphicFramePr>
        <p:xfrm>
          <a:off x="1404731" y="2478157"/>
          <a:ext cx="9289772" cy="3657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5596"/>
                <a:gridCol w="6062701"/>
                <a:gridCol w="2241475"/>
              </a:tblGrid>
              <a:tr h="672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 </a:t>
                      </a:r>
                      <a:r>
                        <a:rPr lang="uk-UA" sz="2000" b="1" dirty="0" smtClean="0">
                          <a:effectLst/>
                        </a:rPr>
                        <a:t>№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Назва факультету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Кількість переможців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2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української філології та літературної творчості імені  </a:t>
                      </a:r>
                      <a:r>
                        <a:rPr lang="uk-UA" sz="2000" b="1" dirty="0" err="1">
                          <a:effectLst/>
                        </a:rPr>
                        <a:t>А.Малишка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спеціальної та інклюзивної освіти *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педагогіки та психології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філософії та суспільствознавства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психології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фізико-математичний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інформатики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політології та права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295400" y="785813"/>
            <a:ext cx="9601200" cy="1303337"/>
          </a:xfrm>
        </p:spPr>
        <p:txBody>
          <a:bodyPr rtlCol="0">
            <a:noAutofit/>
          </a:bodyPr>
          <a:lstStyle/>
          <a:p>
            <a:r>
              <a:rPr lang="uk-UA" sz="3200" b="1" dirty="0"/>
              <a:t>Результати </a:t>
            </a:r>
            <a:r>
              <a:rPr lang="en-US" sz="3200" b="1" dirty="0"/>
              <a:t>V</a:t>
            </a:r>
            <a:r>
              <a:rPr lang="uk-UA" sz="3200" b="1" dirty="0"/>
              <a:t>ІІ </a:t>
            </a:r>
            <a:r>
              <a:rPr lang="uk-UA" sz="3200" b="1" dirty="0" smtClean="0"/>
              <a:t>конкурсу</a:t>
            </a:r>
            <a:br>
              <a:rPr lang="uk-UA" sz="3200" b="1" dirty="0" smtClean="0"/>
            </a:br>
            <a:r>
              <a:rPr lang="uk-UA" sz="3200" b="1" dirty="0" smtClean="0"/>
              <a:t> </a:t>
            </a:r>
            <a:r>
              <a:rPr lang="uk-UA" sz="3200" b="1" dirty="0"/>
              <a:t>«Кращий </a:t>
            </a:r>
            <a:r>
              <a:rPr lang="uk-UA" sz="3200" b="1" dirty="0" smtClean="0"/>
              <a:t>студент-науковець НПУ </a:t>
            </a:r>
            <a:r>
              <a:rPr lang="uk-UA" sz="3200" b="1" dirty="0"/>
              <a:t>– 2020»</a:t>
            </a:r>
            <a:endParaRPr lang="ru-RU" sz="3200" dirty="0"/>
          </a:p>
        </p:txBody>
      </p:sp>
      <p:sp>
        <p:nvSpPr>
          <p:cNvPr id="30723" name="Объект 3"/>
          <p:cNvSpPr>
            <a:spLocks noGrp="1" noChangeArrowheads="1"/>
          </p:cNvSpPr>
          <p:nvPr>
            <p:ph sz="half" idx="1"/>
          </p:nvPr>
        </p:nvSpPr>
        <p:spPr>
          <a:xfrm>
            <a:off x="1295400" y="2606606"/>
            <a:ext cx="10448925" cy="3237603"/>
          </a:xfrm>
        </p:spPr>
        <p:txBody>
          <a:bodyPr/>
          <a:lstStyle/>
          <a:p>
            <a:pPr marL="0" indent="0"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alt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На изображении может находиться: Соня Челнокова, улыбается, на улиц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2" y="2451652"/>
            <a:ext cx="3605626" cy="35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744278" y="3064285"/>
            <a:ext cx="6152322" cy="233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місце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Челнокова Софія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Миколаївна,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 магістратури,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Фізико-математичний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295400" y="785813"/>
            <a:ext cx="9601200" cy="1303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/>
              <a:t>Результати </a:t>
            </a:r>
            <a:r>
              <a:rPr lang="en-US" sz="2800" b="1" dirty="0"/>
              <a:t>V</a:t>
            </a:r>
            <a:r>
              <a:rPr lang="uk-UA" sz="2800" b="1" dirty="0"/>
              <a:t>ІІ конкурсу</a:t>
            </a:r>
            <a:br>
              <a:rPr lang="uk-UA" sz="2800" b="1" dirty="0"/>
            </a:br>
            <a:r>
              <a:rPr lang="uk-UA" sz="2800" b="1" dirty="0"/>
              <a:t> «Кращий студент-науковець НПУ – 2020»</a:t>
            </a:r>
            <a:endParaRPr lang="uk-UA" alt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Объект 3"/>
          <p:cNvSpPr>
            <a:spLocks noGrp="1" noChangeArrowheads="1"/>
          </p:cNvSpPr>
          <p:nvPr>
            <p:ph sz="half" idx="1"/>
          </p:nvPr>
        </p:nvSpPr>
        <p:spPr>
          <a:xfrm>
            <a:off x="1295400" y="2606606"/>
            <a:ext cx="10448925" cy="3237603"/>
          </a:xfrm>
        </p:spPr>
        <p:txBody>
          <a:bodyPr/>
          <a:lstStyle/>
          <a:p>
            <a:pPr marL="0" indent="0"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alt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content.flwo6-1.fna.fbcdn.net/v/t1.0-1/19989445_138890673361161_7166006897760199769_n.jpg?_nc_cat=109&amp;_nc_sid=dbb9e7&amp;_nc_ohc=rfJ_10CKsDkAX8Zlliy&amp;_nc_ht=scontent.flwo6-1.fna&amp;oh=33092775f5582c24ccff7b03e6a5c142&amp;oe=5F194C4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1" y="2606606"/>
            <a:ext cx="3145155" cy="31451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440554" y="2905010"/>
            <a:ext cx="6267203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 місце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Гудована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Наталія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Юріївна,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магістратури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української філології та літературної творчості імені Андрія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Малишка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Університетський етап студентських олімпіад та конкурсів студентських наукових робіт</a:t>
            </a:r>
            <a:endParaRPr lang="uk-UA" altLang="uk-UA" sz="32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91478" y="2476500"/>
            <a:ext cx="9508297" cy="3657600"/>
          </a:xfrm>
        </p:spPr>
        <p:txBody>
          <a:bodyPr rtlCol="0"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наказу ректора на кожному факультеті були сформовані конкурсні комісії та журі олімпіад, до складу яких ввійшли провідні науковці університету.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січні та лютому 2020 року було проведено університетський етап олімпіад та конкурсів, за результатами якого визначено переможців та визначено склад студентів-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драгоманівців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рекомендовані до участі у загальнодержавному етапі.  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295400" y="785813"/>
            <a:ext cx="9601200" cy="1303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/>
              <a:t>Результати </a:t>
            </a:r>
            <a:r>
              <a:rPr lang="en-US" sz="2800" b="1" dirty="0"/>
              <a:t>V</a:t>
            </a:r>
            <a:r>
              <a:rPr lang="uk-UA" sz="2800" b="1" dirty="0"/>
              <a:t>ІІ конкурсу</a:t>
            </a:r>
            <a:br>
              <a:rPr lang="uk-UA" sz="2800" b="1" dirty="0"/>
            </a:br>
            <a:r>
              <a:rPr lang="uk-UA" sz="2800" b="1" dirty="0"/>
              <a:t> «Кращий студент-науковець НПУ – 2020»</a:t>
            </a:r>
            <a:endParaRPr lang="uk-UA" alt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Объект 3"/>
          <p:cNvSpPr>
            <a:spLocks noGrp="1" noChangeArrowheads="1"/>
          </p:cNvSpPr>
          <p:nvPr>
            <p:ph sz="half" idx="1"/>
          </p:nvPr>
        </p:nvSpPr>
        <p:spPr>
          <a:xfrm>
            <a:off x="1295400" y="2606606"/>
            <a:ext cx="10448925" cy="3237603"/>
          </a:xfrm>
        </p:spPr>
        <p:txBody>
          <a:bodyPr/>
          <a:lstStyle/>
          <a:p>
            <a:pPr marL="0" indent="0"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alt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2795" y="2445771"/>
            <a:ext cx="3096109" cy="35574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93703" y="2905011"/>
            <a:ext cx="6268279" cy="2666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 місце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Бондаренко Лідія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Ігорівна,</a:t>
            </a:r>
          </a:p>
          <a:p>
            <a:pPr marL="449580">
              <a:lnSpc>
                <a:spcPct val="115000"/>
              </a:lnSpc>
              <a:spcAft>
                <a:spcPts val="100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 магістратури, Факультет природничо-географічної освіти та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295400" y="785813"/>
            <a:ext cx="9601200" cy="1303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/>
              <a:t>Результати </a:t>
            </a:r>
            <a:r>
              <a:rPr lang="en-US" sz="2800" b="1" dirty="0"/>
              <a:t>V</a:t>
            </a:r>
            <a:r>
              <a:rPr lang="uk-UA" sz="2800" b="1" dirty="0"/>
              <a:t>ІІ конкурсу</a:t>
            </a:r>
            <a:br>
              <a:rPr lang="uk-UA" sz="2800" b="1" dirty="0"/>
            </a:br>
            <a:r>
              <a:rPr lang="uk-UA" sz="2800" b="1" dirty="0"/>
              <a:t> «Кращий студент-науковець НПУ – 2020»</a:t>
            </a:r>
            <a:endParaRPr lang="uk-UA" alt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Объект 3"/>
          <p:cNvSpPr>
            <a:spLocks noGrp="1" noChangeArrowheads="1"/>
          </p:cNvSpPr>
          <p:nvPr>
            <p:ph sz="half" idx="1"/>
          </p:nvPr>
        </p:nvSpPr>
        <p:spPr>
          <a:xfrm>
            <a:off x="1295401" y="2606606"/>
            <a:ext cx="2203036" cy="3237603"/>
          </a:xfrm>
        </p:spPr>
        <p:txBody>
          <a:bodyPr/>
          <a:lstStyle/>
          <a:p>
            <a:pPr marL="0" indent="0" algn="ctr" eaLnBrk="1" hangingPunct="1">
              <a:spcAft>
                <a:spcPct val="0"/>
              </a:spcAft>
              <a:buNone/>
            </a:pPr>
            <a:endParaRPr lang="uk-UA" alt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901286" y="2606606"/>
            <a:ext cx="2597150" cy="3474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92551" y="2862470"/>
            <a:ext cx="6656179" cy="1675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 місце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Карабардін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Андрій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Валерійович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курс, Історичний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295400" y="785813"/>
            <a:ext cx="9601200" cy="1303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/>
              <a:t>Результати </a:t>
            </a:r>
            <a:r>
              <a:rPr lang="en-US" sz="2800" b="1" dirty="0"/>
              <a:t>V</a:t>
            </a:r>
            <a:r>
              <a:rPr lang="uk-UA" sz="2800" b="1" dirty="0"/>
              <a:t>ІІ конкурсу</a:t>
            </a:r>
            <a:br>
              <a:rPr lang="uk-UA" sz="2800" b="1" dirty="0"/>
            </a:br>
            <a:r>
              <a:rPr lang="uk-UA" sz="2800" b="1" dirty="0"/>
              <a:t> «Кращий студент-науковець НПУ – 2020»</a:t>
            </a:r>
            <a:endParaRPr lang="uk-UA" alt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Объект 3"/>
          <p:cNvSpPr>
            <a:spLocks noGrp="1" noChangeArrowheads="1"/>
          </p:cNvSpPr>
          <p:nvPr>
            <p:ph sz="half" idx="1"/>
          </p:nvPr>
        </p:nvSpPr>
        <p:spPr>
          <a:xfrm>
            <a:off x="1295400" y="2606606"/>
            <a:ext cx="10448925" cy="3237603"/>
          </a:xfrm>
        </p:spPr>
        <p:txBody>
          <a:bodyPr/>
          <a:lstStyle/>
          <a:p>
            <a:pPr marL="0" indent="0"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alt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На изображении может находиться: 1 человек, стоит и на улиц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26" y="2500450"/>
            <a:ext cx="3519709" cy="36220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479235" y="2849217"/>
            <a:ext cx="670559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 місце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Чевельча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Тетяна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Романівна,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курс, Факультет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295400" y="785813"/>
            <a:ext cx="9601200" cy="1303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/>
              <a:t>Результати </a:t>
            </a:r>
            <a:r>
              <a:rPr lang="en-US" sz="2800" b="1" dirty="0"/>
              <a:t>V</a:t>
            </a:r>
            <a:r>
              <a:rPr lang="uk-UA" sz="2800" b="1" dirty="0"/>
              <a:t>ІІ конкурсу</a:t>
            </a:r>
            <a:br>
              <a:rPr lang="uk-UA" sz="2800" b="1" dirty="0"/>
            </a:br>
            <a:r>
              <a:rPr lang="uk-UA" sz="2800" b="1" dirty="0"/>
              <a:t> «Кращий студент-науковець НПУ – 2020»</a:t>
            </a:r>
            <a:endParaRPr lang="uk-UA" alt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Объект 3"/>
          <p:cNvSpPr>
            <a:spLocks noGrp="1" noChangeArrowheads="1"/>
          </p:cNvSpPr>
          <p:nvPr>
            <p:ph sz="half" idx="1"/>
          </p:nvPr>
        </p:nvSpPr>
        <p:spPr>
          <a:xfrm>
            <a:off x="4545496" y="2606606"/>
            <a:ext cx="7198829" cy="3237603"/>
          </a:xfrm>
        </p:spPr>
        <p:txBody>
          <a:bodyPr/>
          <a:lstStyle/>
          <a:p>
            <a:pPr marL="0" indent="0"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alt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На изображении может находиться: 1 человек, улыбается, на улице и природ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67" y="2445702"/>
            <a:ext cx="3408446" cy="3690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439478" y="3105835"/>
            <a:ext cx="6798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ІІІ місце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Золотаренко Тетяна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Олександрівна,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курс, Факультет педагогіки та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психології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896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295400" y="785813"/>
            <a:ext cx="9601200" cy="1303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/>
              <a:t>Результати </a:t>
            </a:r>
            <a:r>
              <a:rPr lang="en-US" sz="2800" b="1" dirty="0"/>
              <a:t>V</a:t>
            </a:r>
            <a:r>
              <a:rPr lang="uk-UA" sz="2800" b="1" dirty="0"/>
              <a:t>ІІ конкурсу</a:t>
            </a:r>
            <a:br>
              <a:rPr lang="uk-UA" sz="2800" b="1" dirty="0"/>
            </a:br>
            <a:r>
              <a:rPr lang="uk-UA" sz="2800" b="1" dirty="0"/>
              <a:t> «Кращий студент-науковець НПУ – 2020»</a:t>
            </a:r>
            <a:endParaRPr lang="uk-UA" alt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Объект 3"/>
          <p:cNvSpPr>
            <a:spLocks noGrp="1" noChangeArrowheads="1"/>
          </p:cNvSpPr>
          <p:nvPr>
            <p:ph sz="half" idx="1"/>
          </p:nvPr>
        </p:nvSpPr>
        <p:spPr>
          <a:xfrm>
            <a:off x="1295400" y="2606606"/>
            <a:ext cx="10448925" cy="3237603"/>
          </a:xfrm>
        </p:spPr>
        <p:txBody>
          <a:bodyPr/>
          <a:lstStyle/>
          <a:p>
            <a:pPr marL="0" indent="0"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alt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80525" y="2397242"/>
            <a:ext cx="3625215" cy="36563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04521" y="2840891"/>
            <a:ext cx="6533321" cy="233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Лауреат конкурсу: </a:t>
            </a:r>
            <a:endParaRPr lang="ru-RU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Компанець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Вікторія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Анатоліївна,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курс, Факультет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природничо-географічної освіти та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295400" y="785813"/>
            <a:ext cx="9601200" cy="1303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/>
              <a:t>Результати </a:t>
            </a:r>
            <a:r>
              <a:rPr lang="en-US" sz="2800" b="1" dirty="0"/>
              <a:t>V</a:t>
            </a:r>
            <a:r>
              <a:rPr lang="uk-UA" sz="2800" b="1" dirty="0"/>
              <a:t>ІІ конкурсу</a:t>
            </a:r>
            <a:br>
              <a:rPr lang="uk-UA" sz="2800" b="1" dirty="0"/>
            </a:br>
            <a:r>
              <a:rPr lang="uk-UA" sz="2800" b="1" dirty="0"/>
              <a:t> «Кращий студент-науковець НПУ – 2020»</a:t>
            </a:r>
            <a:endParaRPr lang="uk-UA" alt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Объект 3"/>
          <p:cNvSpPr>
            <a:spLocks noGrp="1" noChangeArrowheads="1"/>
          </p:cNvSpPr>
          <p:nvPr>
            <p:ph sz="half" idx="1"/>
          </p:nvPr>
        </p:nvSpPr>
        <p:spPr>
          <a:xfrm>
            <a:off x="1295400" y="2606606"/>
            <a:ext cx="10448925" cy="3237603"/>
          </a:xfrm>
        </p:spPr>
        <p:txBody>
          <a:bodyPr/>
          <a:lstStyle/>
          <a:p>
            <a:pPr marL="0" indent="0"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alt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На изображении может находиться: 1 человек, улыбается, в помещени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1" y="2411896"/>
            <a:ext cx="3591974" cy="3538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704521" y="3064285"/>
            <a:ext cx="6506817" cy="183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Лауреат конкурсу: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Галенко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Тетяна Миколаївна </a:t>
            </a:r>
            <a:endParaRPr lang="uk-UA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курс, Факультет політології та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ВІТАЄМО !!!</a:t>
            </a:r>
            <a:endParaRPr lang="uk-UA" altLang="uk-UA" sz="32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91478" y="2476500"/>
            <a:ext cx="9508297" cy="3657600"/>
          </a:xfrm>
        </p:spPr>
        <p:txBody>
          <a:bodyPr rtlCol="0"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Студентів-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драгоманівців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їх наукових керівників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перемогами у загальнодержавних конкурсах наукових студентських робіт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конкурсі «Кращий студент-науковець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 педагогічного університету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 М.П.Драгоманова – 2020»</a:t>
            </a:r>
          </a:p>
        </p:txBody>
      </p:sp>
    </p:spTree>
    <p:extLst>
      <p:ext uri="{BB962C8B-B14F-4D97-AF65-F5344CB8AC3E}">
        <p14:creationId xmlns:p14="http://schemas.microsoft.com/office/powerpoint/2010/main" val="17528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у Всеукраїнському конкурсі студентських наукових робіт</a:t>
            </a:r>
            <a:endParaRPr lang="uk-UA" altLang="uk-UA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89550" y="2476500"/>
            <a:ext cx="5610225" cy="3657600"/>
          </a:xfrm>
        </p:spPr>
        <p:txBody>
          <a:bodyPr rtlCol="0"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Кузнєцов Андрій Андрійович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наукову роботу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Метаморфози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Ж.Бодрійяра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Конкурс зі спеціальності «Філософія» – студент Факультету філософії та суспільствознавства.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Остапчук Галина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філософії та суспільствознавства.</a:t>
            </a:r>
          </a:p>
        </p:txBody>
      </p:sp>
      <p:pic>
        <p:nvPicPr>
          <p:cNvPr id="6" name="Рисунок 5" descr="Image may contain: 2 people"/>
          <p:cNvPicPr/>
          <p:nvPr/>
        </p:nvPicPr>
        <p:blipFill rotWithShape="1">
          <a:blip r:embed="rId2"/>
          <a:srcRect l="18213" t="23024" r="16152" b="-1374"/>
          <a:stretch/>
        </p:blipFill>
        <p:spPr bwMode="auto">
          <a:xfrm>
            <a:off x="1816373" y="2572692"/>
            <a:ext cx="2859322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у Всеукраїнському конкурсі студентських наукових робіт</a:t>
            </a:r>
            <a:endParaRPr lang="uk-UA" altLang="uk-UA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7450" y="2536825"/>
            <a:ext cx="5610225" cy="3657600"/>
          </a:xfrm>
        </p:spPr>
        <p:txBody>
          <a:bodyPr rtlCol="0">
            <a:normAutofit fontScale="92500"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Томашук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 Андріївна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наукову роботу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просодичної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заїканням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Конкурс зі спеціальності «Спеціальна освіта»  – студентка Факультету спеціальної та інклюзивної освіти 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Чередніченко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Володимирівна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доцент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логопсихології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спеціальної та інклюзивної освіти .</a:t>
            </a:r>
          </a:p>
        </p:txBody>
      </p:sp>
      <p:pic>
        <p:nvPicPr>
          <p:cNvPr id="75778" name="Picture 2" descr="IMG_1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120" y="2537618"/>
            <a:ext cx="2652712" cy="353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у Всеукраїнському конкурсі студентських наукових робіт</a:t>
            </a:r>
            <a:endParaRPr lang="uk-UA" altLang="uk-UA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90663" y="2584450"/>
            <a:ext cx="5610225" cy="3657600"/>
          </a:xfrm>
        </p:spPr>
        <p:txBody>
          <a:bodyPr rtlCol="0">
            <a:normAutofit fontScale="92500" lnSpcReduction="2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Кельман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Мар’яна Василівна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наукову роботу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голосу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вокалістів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Конкурс з галузі знань «Цивільна безпека (Безпека життєдіяльності)» – студентка Факультету спеціальної та інклюзивної освіти 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Шмалєй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Вікторівна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доктор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загальнотехнічних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Інженерно-педагогічного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факультету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094" y="2499451"/>
            <a:ext cx="3216442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 у Всеукраїнському конкурсі студентських наукових робіт</a:t>
            </a:r>
            <a:endParaRPr lang="uk-UA" altLang="uk-UA" dirty="0">
              <a:solidFill>
                <a:schemeClr val="tx1"/>
              </a:solidFill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sz="half" idx="1"/>
          </p:nvPr>
        </p:nvSpPr>
        <p:spPr>
          <a:xfrm>
            <a:off x="820738" y="2524125"/>
            <a:ext cx="6480175" cy="3829050"/>
          </a:xfrm>
        </p:spPr>
        <p:txBody>
          <a:bodyPr rtlCol="0">
            <a:normAutofit fontScale="92500"/>
          </a:bodyPr>
          <a:lstStyle/>
          <a:p>
            <a:pPr marL="0" indent="0" algn="ctr" eaLnBrk="1" fontAlgn="auto" hangingPunct="1">
              <a:buFont typeface="Arial" panose="020B0604020202020204" pitchFamily="34" charset="0"/>
              <a:buNone/>
              <a:defRPr/>
            </a:pP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Козолуп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Євгеній Вікторович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наукову роботу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закладах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6-7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Конкурс в галузі «Інформаційно-комунікаційні технології в освіті» (спеціальності: 014.09 «Середня освіта (інформатика)») – студент Факультету інформатики.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fontAlgn="auto" hangingPunct="1">
              <a:buFont typeface="Arial" panose="020B0604020202020204" pitchFamily="34" charset="0"/>
              <a:buNone/>
              <a:defRPr/>
            </a:pPr>
            <a:r>
              <a:rPr lang="uk-UA" alt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Франчук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Василь Михайлович, кандидат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інформатики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bvn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1505" y="2644689"/>
            <a:ext cx="3844141" cy="331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295400" y="827088"/>
            <a:ext cx="9601200" cy="1304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 у Всеукраїнському конкурсі студентських наукових робіт</a:t>
            </a:r>
            <a:endParaRPr lang="uk-UA" altLang="uk-UA" dirty="0">
              <a:solidFill>
                <a:schemeClr val="tx1"/>
              </a:solidFill>
            </a:endParaRPr>
          </a:p>
        </p:txBody>
      </p:sp>
      <p:sp>
        <p:nvSpPr>
          <p:cNvPr id="24580" name="Объект 3"/>
          <p:cNvSpPr>
            <a:spLocks noGrp="1"/>
          </p:cNvSpPr>
          <p:nvPr>
            <p:ph sz="half" idx="2"/>
          </p:nvPr>
        </p:nvSpPr>
        <p:spPr>
          <a:xfrm>
            <a:off x="5121275" y="2463800"/>
            <a:ext cx="5613400" cy="3773488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buFont typeface="Arial" panose="020B0604020202020204" pitchFamily="34" charset="0"/>
              <a:buNone/>
              <a:defRPr/>
            </a:pP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Гудована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Наталія Юріївна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наукову роботу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Гендерна проблематика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Даниленка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Конкурс зі спеціальність 014 "Середня освіта" – студентка Факультету української філології та літературної творчості імені Андрія Малишка.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fontAlgn="auto" hangingPunct="1">
              <a:buFont typeface="Arial" panose="020B0604020202020204" pitchFamily="34" charset="0"/>
              <a:buNone/>
              <a:defRPr/>
            </a:pPr>
            <a:r>
              <a:rPr lang="uk-UA" alt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Осьмак Ніна Дмитрівна,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української філології та літературної творчості імені Андрія Малишка</a:t>
            </a: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4644" t="18563" r="24204" b="11327"/>
          <a:stretch/>
        </p:blipFill>
        <p:spPr bwMode="auto">
          <a:xfrm>
            <a:off x="1621411" y="2593925"/>
            <a:ext cx="3499864" cy="334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295400" y="827088"/>
            <a:ext cx="9601200" cy="1304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 у Всеукраїнському конкурсі студентських наукових робіт</a:t>
            </a:r>
            <a:endParaRPr lang="uk-UA" altLang="uk-UA" dirty="0">
              <a:solidFill>
                <a:schemeClr val="tx1"/>
              </a:solidFill>
            </a:endParaRPr>
          </a:p>
        </p:txBody>
      </p:sp>
      <p:sp>
        <p:nvSpPr>
          <p:cNvPr id="24580" name="Объект 3"/>
          <p:cNvSpPr>
            <a:spLocks noGrp="1"/>
          </p:cNvSpPr>
          <p:nvPr>
            <p:ph sz="half" idx="2"/>
          </p:nvPr>
        </p:nvSpPr>
        <p:spPr>
          <a:xfrm>
            <a:off x="5121275" y="2463800"/>
            <a:ext cx="5613400" cy="3773488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buFont typeface="Arial" panose="020B0604020202020204" pitchFamily="34" charset="0"/>
              <a:buNone/>
              <a:defRPr/>
            </a:pP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Цюра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Катерина Миколаївна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наукову роботу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голосу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дисциплін-2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Конкурс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студентка Факультету спеціальної та інклюзивної освіти.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fontAlgn="auto" hangingPunct="1">
              <a:buFont typeface="Arial" panose="020B0604020202020204" pitchFamily="34" charset="0"/>
              <a:buNone/>
              <a:defRPr/>
            </a:pPr>
            <a:r>
              <a:rPr lang="uk-UA" alt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Шмалєй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Світлана Вікторівна, доктор педагогічних наук, професор кафедри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загальнотехнічних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дисциплін та охорони праці Інженерно-педагогічного факультету.</a:t>
            </a:r>
            <a:endParaRPr lang="uk-UA" alt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75" y="2463800"/>
            <a:ext cx="3020680" cy="377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295400" y="827088"/>
            <a:ext cx="9601200" cy="1304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 у Всеукраїнському конкурсі студентських наукових робіт</a:t>
            </a:r>
            <a:endParaRPr lang="uk-UA" altLang="uk-UA" dirty="0">
              <a:solidFill>
                <a:schemeClr val="tx1"/>
              </a:solidFill>
            </a:endParaRPr>
          </a:p>
        </p:txBody>
      </p:sp>
      <p:sp>
        <p:nvSpPr>
          <p:cNvPr id="24580" name="Объект 3"/>
          <p:cNvSpPr>
            <a:spLocks noGrp="1"/>
          </p:cNvSpPr>
          <p:nvPr>
            <p:ph sz="half" idx="2"/>
          </p:nvPr>
        </p:nvSpPr>
        <p:spPr>
          <a:xfrm>
            <a:off x="1436688" y="2384425"/>
            <a:ext cx="5724525" cy="3937000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buFont typeface="Arial" panose="020B0604020202020204" pitchFamily="34" charset="0"/>
              <a:buNone/>
              <a:defRPr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Золотаренко Тетяна Олександрівна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наукову роботу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хвильових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занурень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STREAM-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Конкурс зі спеціальності «Початкова освіта» – студентка Факультету педагогіки і психології.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fontAlgn="auto" hangingPunct="1">
              <a:buFont typeface="Arial" panose="020B0604020202020204" pitchFamily="34" charset="0"/>
              <a:buNone/>
              <a:defRPr/>
            </a:pPr>
            <a:r>
              <a:rPr lang="uk-UA" alt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Васютіна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Тетяна Миколаївна,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доцент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методики початкового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педагогіки і психології</a:t>
            </a: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2419" t="3509" r="12947" b="3276"/>
          <a:stretch/>
        </p:blipFill>
        <p:spPr bwMode="auto">
          <a:xfrm>
            <a:off x="7503737" y="2466885"/>
            <a:ext cx="3035430" cy="377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2049</TotalTime>
  <Words>1147</Words>
  <Application>Microsoft Office PowerPoint</Application>
  <PresentationFormat>Широкоэкранный</PresentationFormat>
  <Paragraphs>122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Garamond</vt:lpstr>
      <vt:lpstr>Times New Roman</vt:lpstr>
      <vt:lpstr>Натуральные материалы</vt:lpstr>
      <vt:lpstr>Про підсумки  організації та проведення студентських олімпіад та конкурсів студентських наукових робіт у 2019/2020н.р.</vt:lpstr>
      <vt:lpstr>Університетський етап студентських олімпіад та конкурсів студентських наукових робіт</vt:lpstr>
      <vt:lpstr>І місце у Всеукраїнському конкурсі студентських наукових робіт</vt:lpstr>
      <vt:lpstr>І місце у Всеукраїнському конкурсі студентських наукових робіт</vt:lpstr>
      <vt:lpstr>І місце у Всеукраїнському конкурсі студентських наукових робіт</vt:lpstr>
      <vt:lpstr>ІІ місце у Всеукраїнському конкурсі студентських наукових робіт</vt:lpstr>
      <vt:lpstr>ІІ місце у Всеукраїнському конкурсі студентських наукових робіт</vt:lpstr>
      <vt:lpstr>ІІ місце у Всеукраїнському конкурсі студентських наукових робіт</vt:lpstr>
      <vt:lpstr>ІІ місце у Всеукраїнському конкурсі студентських наукових робіт</vt:lpstr>
      <vt:lpstr>ІІІ місце у Всеукраїнському конкурсі студентських наукових робіт</vt:lpstr>
      <vt:lpstr>ІІІ місце у Всеукраїнському конкурсі студентських наукових робіт</vt:lpstr>
      <vt:lpstr>ІІІ місце у Всеукраїнському конкурсі студентських наукових робіт</vt:lpstr>
      <vt:lpstr>ІІІ місце у Всеукраїнському конкурсі студентських наукових робіт</vt:lpstr>
      <vt:lpstr>Переможці Міжнародного мовно-літературного конкурсу учнівської та студентської молоді імені Тараса Шевченка, які виборили третє місце:</vt:lpstr>
      <vt:lpstr>Переможці Міжнародного мовно-літературного конкурсу учнівської та студентської молоді імені Тараса Шевченка, які виборили третє місце:</vt:lpstr>
      <vt:lpstr>Кількість студентів-драгоманівців, які стали переможцями загальнодержавного конкурсу студентських наукових робіт у 2019-2020 н.р.</vt:lpstr>
      <vt:lpstr>Розподіл за факультетами студентів, які стали переможцями загальнодержавного конкурсу студентських наукових робіт у 2019-2020 н.р.</vt:lpstr>
      <vt:lpstr>Результати VІІ конкурсу  «Кращий студент-науковець НПУ – 2020»</vt:lpstr>
      <vt:lpstr>Результати VІІ конкурсу  «Кращий студент-науковець НПУ – 2020»</vt:lpstr>
      <vt:lpstr>Результати VІІ конкурсу  «Кращий студент-науковець НПУ – 2020»</vt:lpstr>
      <vt:lpstr>Результати VІІ конкурсу  «Кращий студент-науковець НПУ – 2020»</vt:lpstr>
      <vt:lpstr>Результати VІІ конкурсу  «Кращий студент-науковець НПУ – 2020»</vt:lpstr>
      <vt:lpstr>Результати VІІ конкурсу  «Кращий студент-науковець НПУ – 2020»</vt:lpstr>
      <vt:lpstr>Результати VІІ конкурсу  «Кращий студент-науковець НПУ – 2020»</vt:lpstr>
      <vt:lpstr>Результати VІІ конкурсу  «Кращий студент-науковець НПУ – 2020»</vt:lpstr>
      <vt:lpstr>ВІТАЄМО 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Stud-Parlament</dc:creator>
  <cp:lastModifiedBy>Пользователь Windows</cp:lastModifiedBy>
  <cp:revision>175</cp:revision>
  <cp:lastPrinted>2020-06-25T07:56:27Z</cp:lastPrinted>
  <dcterms:created xsi:type="dcterms:W3CDTF">2018-06-19T07:14:37Z</dcterms:created>
  <dcterms:modified xsi:type="dcterms:W3CDTF">2020-06-26T08:55:29Z</dcterms:modified>
</cp:coreProperties>
</file>